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60" r:id="rId3"/>
    <p:sldId id="261" r:id="rId4"/>
  </p:sldIdLst>
  <p:sldSz cx="5716588" cy="4287838"/>
  <p:notesSz cx="6858000" cy="9144000"/>
  <p:defaultTextStyle>
    <a:defPPr>
      <a:defRPr lang="zh-TW"/>
    </a:defPPr>
    <a:lvl1pPr marL="0" algn="l" defTabSz="479603" rtl="0" eaLnBrk="1" latinLnBrk="0" hangingPunct="1">
      <a:defRPr sz="944" kern="1200">
        <a:solidFill>
          <a:schemeClr val="tx1"/>
        </a:solidFill>
        <a:latin typeface="+mn-lt"/>
        <a:ea typeface="+mn-ea"/>
        <a:cs typeface="+mn-cs"/>
      </a:defRPr>
    </a:lvl1pPr>
    <a:lvl2pPr marL="239801" algn="l" defTabSz="479603" rtl="0" eaLnBrk="1" latinLnBrk="0" hangingPunct="1">
      <a:defRPr sz="944" kern="1200">
        <a:solidFill>
          <a:schemeClr val="tx1"/>
        </a:solidFill>
        <a:latin typeface="+mn-lt"/>
        <a:ea typeface="+mn-ea"/>
        <a:cs typeface="+mn-cs"/>
      </a:defRPr>
    </a:lvl2pPr>
    <a:lvl3pPr marL="479603" algn="l" defTabSz="479603" rtl="0" eaLnBrk="1" latinLnBrk="0" hangingPunct="1">
      <a:defRPr sz="944" kern="1200">
        <a:solidFill>
          <a:schemeClr val="tx1"/>
        </a:solidFill>
        <a:latin typeface="+mn-lt"/>
        <a:ea typeface="+mn-ea"/>
        <a:cs typeface="+mn-cs"/>
      </a:defRPr>
    </a:lvl3pPr>
    <a:lvl4pPr marL="719404" algn="l" defTabSz="479603" rtl="0" eaLnBrk="1" latinLnBrk="0" hangingPunct="1">
      <a:defRPr sz="944" kern="1200">
        <a:solidFill>
          <a:schemeClr val="tx1"/>
        </a:solidFill>
        <a:latin typeface="+mn-lt"/>
        <a:ea typeface="+mn-ea"/>
        <a:cs typeface="+mn-cs"/>
      </a:defRPr>
    </a:lvl4pPr>
    <a:lvl5pPr marL="959206" algn="l" defTabSz="479603" rtl="0" eaLnBrk="1" latinLnBrk="0" hangingPunct="1">
      <a:defRPr sz="944" kern="1200">
        <a:solidFill>
          <a:schemeClr val="tx1"/>
        </a:solidFill>
        <a:latin typeface="+mn-lt"/>
        <a:ea typeface="+mn-ea"/>
        <a:cs typeface="+mn-cs"/>
      </a:defRPr>
    </a:lvl5pPr>
    <a:lvl6pPr marL="1199007" algn="l" defTabSz="479603" rtl="0" eaLnBrk="1" latinLnBrk="0" hangingPunct="1">
      <a:defRPr sz="944" kern="1200">
        <a:solidFill>
          <a:schemeClr val="tx1"/>
        </a:solidFill>
        <a:latin typeface="+mn-lt"/>
        <a:ea typeface="+mn-ea"/>
        <a:cs typeface="+mn-cs"/>
      </a:defRPr>
    </a:lvl6pPr>
    <a:lvl7pPr marL="1438808" algn="l" defTabSz="479603" rtl="0" eaLnBrk="1" latinLnBrk="0" hangingPunct="1">
      <a:defRPr sz="944" kern="1200">
        <a:solidFill>
          <a:schemeClr val="tx1"/>
        </a:solidFill>
        <a:latin typeface="+mn-lt"/>
        <a:ea typeface="+mn-ea"/>
        <a:cs typeface="+mn-cs"/>
      </a:defRPr>
    </a:lvl7pPr>
    <a:lvl8pPr marL="1678610" algn="l" defTabSz="479603" rtl="0" eaLnBrk="1" latinLnBrk="0" hangingPunct="1">
      <a:defRPr sz="944" kern="1200">
        <a:solidFill>
          <a:schemeClr val="tx1"/>
        </a:solidFill>
        <a:latin typeface="+mn-lt"/>
        <a:ea typeface="+mn-ea"/>
        <a:cs typeface="+mn-cs"/>
      </a:defRPr>
    </a:lvl8pPr>
    <a:lvl9pPr marL="1918411" algn="l" defTabSz="479603" rtl="0" eaLnBrk="1" latinLnBrk="0" hangingPunct="1">
      <a:defRPr sz="9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59" autoAdjust="0"/>
    <p:restoredTop sz="73058" autoAdjust="0"/>
  </p:normalViewPr>
  <p:slideViewPr>
    <p:cSldViewPr snapToGrid="0">
      <p:cViewPr varScale="1">
        <p:scale>
          <a:sx n="82" d="100"/>
          <a:sy n="82" d="100"/>
        </p:scale>
        <p:origin x="-1980" y="-90"/>
      </p:cViewPr>
      <p:guideLst>
        <p:guide orient="horz" pos="1350"/>
        <p:guide pos="1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1DDEC-37C4-4291-904D-E26E8874771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31E35-F718-4D92-960A-3959B80E51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0342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11.91*15.88(</a:t>
            </a:r>
            <a:r>
              <a:rPr lang="zh-TW" altLang="en-US" dirty="0" smtClean="0"/>
              <a:t>公分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600</a:t>
            </a:r>
            <a:r>
              <a:rPr lang="zh-TW" altLang="en-US" dirty="0" smtClean="0"/>
              <a:t>*</a:t>
            </a:r>
            <a:r>
              <a:rPr lang="en-US" altLang="zh-TW" dirty="0" smtClean="0"/>
              <a:t>450(</a:t>
            </a:r>
            <a:r>
              <a:rPr lang="en-US" altLang="zh-TW" dirty="0" err="1" smtClean="0"/>
              <a:t>px</a:t>
            </a:r>
            <a:r>
              <a:rPr lang="en-US" altLang="zh-TW" dirty="0" smtClean="0"/>
              <a:t>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31E35-F718-4D92-960A-3959B80E514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81276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31E35-F718-4D92-960A-3959B80E5149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5847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744" y="701737"/>
            <a:ext cx="4859100" cy="1492803"/>
          </a:xfrm>
        </p:spPr>
        <p:txBody>
          <a:bodyPr anchor="b"/>
          <a:lstStyle>
            <a:lvl1pPr algn="ctr">
              <a:defRPr sz="375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574" y="2252108"/>
            <a:ext cx="4287441" cy="1035235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841" indent="0" algn="ctr">
              <a:buNone/>
              <a:defRPr sz="1250"/>
            </a:lvl2pPr>
            <a:lvl3pPr marL="571683" indent="0" algn="ctr">
              <a:buNone/>
              <a:defRPr sz="1125"/>
            </a:lvl3pPr>
            <a:lvl4pPr marL="857524" indent="0" algn="ctr">
              <a:buNone/>
              <a:defRPr sz="1000"/>
            </a:lvl4pPr>
            <a:lvl5pPr marL="1143366" indent="0" algn="ctr">
              <a:buNone/>
              <a:defRPr sz="1000"/>
            </a:lvl5pPr>
            <a:lvl6pPr marL="1429207" indent="0" algn="ctr">
              <a:buNone/>
              <a:defRPr sz="1000"/>
            </a:lvl6pPr>
            <a:lvl7pPr marL="1715049" indent="0" algn="ctr">
              <a:buNone/>
              <a:defRPr sz="1000"/>
            </a:lvl7pPr>
            <a:lvl8pPr marL="2000890" indent="0" algn="ctr">
              <a:buNone/>
              <a:defRPr sz="1000"/>
            </a:lvl8pPr>
            <a:lvl9pPr marL="2286732" indent="0" algn="ctr">
              <a:buNone/>
              <a:defRPr sz="1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6689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04625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90934" y="228287"/>
            <a:ext cx="1232639" cy="363374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015" y="228287"/>
            <a:ext cx="3626461" cy="363374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0448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5945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038" y="1068983"/>
            <a:ext cx="4930557" cy="1783621"/>
          </a:xfrm>
        </p:spPr>
        <p:txBody>
          <a:bodyPr anchor="b"/>
          <a:lstStyle>
            <a:lvl1pPr>
              <a:defRPr sz="375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038" y="2869478"/>
            <a:ext cx="4930557" cy="937964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285841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683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5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336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920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504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89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673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3796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015" y="1141438"/>
            <a:ext cx="2429550" cy="272059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4023" y="1141438"/>
            <a:ext cx="2429550" cy="272059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92536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60" y="228289"/>
            <a:ext cx="4930557" cy="8287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3761" y="1051116"/>
            <a:ext cx="2418384" cy="51513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841" indent="0">
              <a:buNone/>
              <a:defRPr sz="1250" b="1"/>
            </a:lvl2pPr>
            <a:lvl3pPr marL="571683" indent="0">
              <a:buNone/>
              <a:defRPr sz="1125" b="1"/>
            </a:lvl3pPr>
            <a:lvl4pPr marL="857524" indent="0">
              <a:buNone/>
              <a:defRPr sz="1000" b="1"/>
            </a:lvl4pPr>
            <a:lvl5pPr marL="1143366" indent="0">
              <a:buNone/>
              <a:defRPr sz="1000" b="1"/>
            </a:lvl5pPr>
            <a:lvl6pPr marL="1429207" indent="0">
              <a:buNone/>
              <a:defRPr sz="1000" b="1"/>
            </a:lvl6pPr>
            <a:lvl7pPr marL="1715049" indent="0">
              <a:buNone/>
              <a:defRPr sz="1000" b="1"/>
            </a:lvl7pPr>
            <a:lvl8pPr marL="2000890" indent="0">
              <a:buNone/>
              <a:defRPr sz="1000" b="1"/>
            </a:lvl8pPr>
            <a:lvl9pPr marL="2286732" indent="0">
              <a:buNone/>
              <a:defRPr sz="10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61" y="1566252"/>
            <a:ext cx="2418384" cy="23037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4023" y="1051116"/>
            <a:ext cx="2430294" cy="51513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841" indent="0">
              <a:buNone/>
              <a:defRPr sz="1250" b="1"/>
            </a:lvl2pPr>
            <a:lvl3pPr marL="571683" indent="0">
              <a:buNone/>
              <a:defRPr sz="1125" b="1"/>
            </a:lvl3pPr>
            <a:lvl4pPr marL="857524" indent="0">
              <a:buNone/>
              <a:defRPr sz="1000" b="1"/>
            </a:lvl4pPr>
            <a:lvl5pPr marL="1143366" indent="0">
              <a:buNone/>
              <a:defRPr sz="1000" b="1"/>
            </a:lvl5pPr>
            <a:lvl6pPr marL="1429207" indent="0">
              <a:buNone/>
              <a:defRPr sz="1000" b="1"/>
            </a:lvl6pPr>
            <a:lvl7pPr marL="1715049" indent="0">
              <a:buNone/>
              <a:defRPr sz="1000" b="1"/>
            </a:lvl7pPr>
            <a:lvl8pPr marL="2000890" indent="0">
              <a:buNone/>
              <a:defRPr sz="1000" b="1"/>
            </a:lvl8pPr>
            <a:lvl9pPr marL="2286732" indent="0">
              <a:buNone/>
              <a:defRPr sz="10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4023" y="1566252"/>
            <a:ext cx="2430294" cy="230372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4221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1884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1899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60" y="285856"/>
            <a:ext cx="1843748" cy="1000496"/>
          </a:xfrm>
        </p:spPr>
        <p:txBody>
          <a:bodyPr anchor="b"/>
          <a:lstStyle>
            <a:lvl1pPr>
              <a:defRPr sz="200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294" y="617370"/>
            <a:ext cx="2894023" cy="3047144"/>
          </a:xfrm>
        </p:spPr>
        <p:txBody>
          <a:bodyPr/>
          <a:lstStyle>
            <a:lvl1pPr>
              <a:defRPr sz="2001"/>
            </a:lvl1pPr>
            <a:lvl2pPr>
              <a:defRPr sz="1751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3760" y="1286351"/>
            <a:ext cx="1843748" cy="2383125"/>
          </a:xfrm>
        </p:spPr>
        <p:txBody>
          <a:bodyPr/>
          <a:lstStyle>
            <a:lvl1pPr marL="0" indent="0">
              <a:buNone/>
              <a:defRPr sz="1000"/>
            </a:lvl1pPr>
            <a:lvl2pPr marL="285841" indent="0">
              <a:buNone/>
              <a:defRPr sz="875"/>
            </a:lvl2pPr>
            <a:lvl3pPr marL="571683" indent="0">
              <a:buNone/>
              <a:defRPr sz="750"/>
            </a:lvl3pPr>
            <a:lvl4pPr marL="857524" indent="0">
              <a:buNone/>
              <a:defRPr sz="625"/>
            </a:lvl4pPr>
            <a:lvl5pPr marL="1143366" indent="0">
              <a:buNone/>
              <a:defRPr sz="625"/>
            </a:lvl5pPr>
            <a:lvl6pPr marL="1429207" indent="0">
              <a:buNone/>
              <a:defRPr sz="625"/>
            </a:lvl6pPr>
            <a:lvl7pPr marL="1715049" indent="0">
              <a:buNone/>
              <a:defRPr sz="625"/>
            </a:lvl7pPr>
            <a:lvl8pPr marL="2000890" indent="0">
              <a:buNone/>
              <a:defRPr sz="625"/>
            </a:lvl8pPr>
            <a:lvl9pPr marL="2286732" indent="0">
              <a:buNone/>
              <a:defRPr sz="62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69695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60" y="285856"/>
            <a:ext cx="1843748" cy="1000496"/>
          </a:xfrm>
        </p:spPr>
        <p:txBody>
          <a:bodyPr anchor="b"/>
          <a:lstStyle>
            <a:lvl1pPr>
              <a:defRPr sz="200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30294" y="617370"/>
            <a:ext cx="2894023" cy="3047144"/>
          </a:xfrm>
        </p:spPr>
        <p:txBody>
          <a:bodyPr anchor="t"/>
          <a:lstStyle>
            <a:lvl1pPr marL="0" indent="0">
              <a:buNone/>
              <a:defRPr sz="2001"/>
            </a:lvl1pPr>
            <a:lvl2pPr marL="285841" indent="0">
              <a:buNone/>
              <a:defRPr sz="1751"/>
            </a:lvl2pPr>
            <a:lvl3pPr marL="571683" indent="0">
              <a:buNone/>
              <a:defRPr sz="1500"/>
            </a:lvl3pPr>
            <a:lvl4pPr marL="857524" indent="0">
              <a:buNone/>
              <a:defRPr sz="1250"/>
            </a:lvl4pPr>
            <a:lvl5pPr marL="1143366" indent="0">
              <a:buNone/>
              <a:defRPr sz="1250"/>
            </a:lvl5pPr>
            <a:lvl6pPr marL="1429207" indent="0">
              <a:buNone/>
              <a:defRPr sz="1250"/>
            </a:lvl6pPr>
            <a:lvl7pPr marL="1715049" indent="0">
              <a:buNone/>
              <a:defRPr sz="1250"/>
            </a:lvl7pPr>
            <a:lvl8pPr marL="2000890" indent="0">
              <a:buNone/>
              <a:defRPr sz="1250"/>
            </a:lvl8pPr>
            <a:lvl9pPr marL="2286732" indent="0">
              <a:buNone/>
              <a:defRPr sz="125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3760" y="1286351"/>
            <a:ext cx="1843748" cy="2383125"/>
          </a:xfrm>
        </p:spPr>
        <p:txBody>
          <a:bodyPr/>
          <a:lstStyle>
            <a:lvl1pPr marL="0" indent="0">
              <a:buNone/>
              <a:defRPr sz="1000"/>
            </a:lvl1pPr>
            <a:lvl2pPr marL="285841" indent="0">
              <a:buNone/>
              <a:defRPr sz="875"/>
            </a:lvl2pPr>
            <a:lvl3pPr marL="571683" indent="0">
              <a:buNone/>
              <a:defRPr sz="750"/>
            </a:lvl3pPr>
            <a:lvl4pPr marL="857524" indent="0">
              <a:buNone/>
              <a:defRPr sz="625"/>
            </a:lvl4pPr>
            <a:lvl5pPr marL="1143366" indent="0">
              <a:buNone/>
              <a:defRPr sz="625"/>
            </a:lvl5pPr>
            <a:lvl6pPr marL="1429207" indent="0">
              <a:buNone/>
              <a:defRPr sz="625"/>
            </a:lvl6pPr>
            <a:lvl7pPr marL="1715049" indent="0">
              <a:buNone/>
              <a:defRPr sz="625"/>
            </a:lvl7pPr>
            <a:lvl8pPr marL="2000890" indent="0">
              <a:buNone/>
              <a:defRPr sz="625"/>
            </a:lvl8pPr>
            <a:lvl9pPr marL="2286732" indent="0">
              <a:buNone/>
              <a:defRPr sz="62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65984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016" y="228289"/>
            <a:ext cx="4930557" cy="828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3016" y="1141438"/>
            <a:ext cx="4930557" cy="2720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3016" y="3974191"/>
            <a:ext cx="1286232" cy="228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08F90-A72C-49D7-9261-33A0BD2DC77C}" type="datetimeFigureOut">
              <a:rPr lang="zh-TW" altLang="en-US" smtClean="0"/>
              <a:pPr/>
              <a:t>2020/9/17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3620" y="3974191"/>
            <a:ext cx="1929348" cy="228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7340" y="3974191"/>
            <a:ext cx="1286232" cy="228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D909D-8ADC-4BB7-AB8A-8F2AD6B918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0364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71683" rtl="0" eaLnBrk="1" latinLnBrk="0" hangingPunct="1">
        <a:lnSpc>
          <a:spcPct val="90000"/>
        </a:lnSpc>
        <a:spcBef>
          <a:spcPct val="0"/>
        </a:spcBef>
        <a:buNone/>
        <a:defRPr sz="27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921" indent="-142921" algn="l" defTabSz="571683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1751" kern="1200">
          <a:solidFill>
            <a:schemeClr val="tx1"/>
          </a:solidFill>
          <a:latin typeface="+mn-lt"/>
          <a:ea typeface="+mn-ea"/>
          <a:cs typeface="+mn-cs"/>
        </a:defRPr>
      </a:lvl1pPr>
      <a:lvl2pPr marL="428762" indent="-142921" algn="l" defTabSz="571683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14604" indent="-142921" algn="l" defTabSz="571683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3pPr>
      <a:lvl4pPr marL="1000445" indent="-142921" algn="l" defTabSz="571683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286286" indent="-142921" algn="l" defTabSz="571683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572128" indent="-142921" algn="l" defTabSz="571683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857969" indent="-142921" algn="l" defTabSz="571683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143811" indent="-142921" algn="l" defTabSz="571683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429652" indent="-142921" algn="l" defTabSz="571683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68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841" algn="l" defTabSz="57168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683" algn="l" defTabSz="57168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524" algn="l" defTabSz="57168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3366" algn="l" defTabSz="57168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9207" algn="l" defTabSz="57168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5049" algn="l" defTabSz="57168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890" algn="l" defTabSz="57168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6732" algn="l" defTabSz="571683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8548" y="5558"/>
            <a:ext cx="2699493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6670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" y="794"/>
            <a:ext cx="5715000" cy="4286250"/>
          </a:xfrm>
          <a:prstGeom prst="rect">
            <a:avLst/>
          </a:prstGeom>
        </p:spPr>
      </p:pic>
      <p:pic>
        <p:nvPicPr>
          <p:cNvPr id="3" name="圖片 2" descr="嘉稻友圖片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9433" y="0"/>
            <a:ext cx="2639029" cy="428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9777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50877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10</Words>
  <Application>Microsoft Office PowerPoint</Application>
  <PresentationFormat>自訂</PresentationFormat>
  <Paragraphs>4</Paragraphs>
  <Slides>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投影片 1</vt:lpstr>
      <vt:lpstr>投影片 2</vt:lpstr>
      <vt:lpstr>投影片 3</vt:lpstr>
    </vt:vector>
  </TitlesOfParts>
  <Company>Eztech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Adela</dc:creator>
  <cp:lastModifiedBy>DF201810-2</cp:lastModifiedBy>
  <cp:revision>7</cp:revision>
  <dcterms:created xsi:type="dcterms:W3CDTF">2020-09-07T05:59:24Z</dcterms:created>
  <dcterms:modified xsi:type="dcterms:W3CDTF">2020-09-17T08:35:15Z</dcterms:modified>
</cp:coreProperties>
</file>